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8" d="100"/>
          <a:sy n="28" d="100"/>
        </p:scale>
        <p:origin x="4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0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&#54532;&#47112;&#51232;&#53580;&#51060;&#49496;1.av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사용자 지정</PresentationFormat>
  <Paragraphs>39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Sujin Kim</cp:lastModifiedBy>
  <cp:revision>2</cp:revision>
  <dcterms:created xsi:type="dcterms:W3CDTF">2021-12-03T11:52:49Z</dcterms:created>
  <dcterms:modified xsi:type="dcterms:W3CDTF">2021-12-03T11:59:10Z</dcterms:modified>
</cp:coreProperties>
</file>